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2"/>
  </p:notesMasterIdLst>
  <p:sldIdLst>
    <p:sldId id="256" r:id="rId3"/>
    <p:sldId id="257" r:id="rId4"/>
    <p:sldId id="302" r:id="rId5"/>
    <p:sldId id="300" r:id="rId6"/>
    <p:sldId id="303" r:id="rId7"/>
    <p:sldId id="304" r:id="rId8"/>
    <p:sldId id="305" r:id="rId9"/>
    <p:sldId id="307" r:id="rId10"/>
    <p:sldId id="30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39" autoAdjust="0"/>
  </p:normalViewPr>
  <p:slideViewPr>
    <p:cSldViewPr snapToGrid="0">
      <p:cViewPr varScale="1">
        <p:scale>
          <a:sx n="96" d="100"/>
          <a:sy n="96"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12/8/2024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184840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E18302-C32D-AC1C-121A-A85C2DC22ECF}"/>
              </a:ext>
            </a:extLst>
          </p:cNvPr>
          <p:cNvSpPr>
            <a:spLocks noGrp="1"/>
          </p:cNvSpPr>
          <p:nvPr>
            <p:ph type="sldNum" sz="quarter" idx="12"/>
          </p:nvPr>
        </p:nvSpPr>
        <p:spPr/>
        <p:txBody>
          <a:bodyPr/>
          <a:lstStyle/>
          <a:p>
            <a:fld id="{AF566841-F213-4D51-B1D5-0B48849A4FB2}" type="slidenum">
              <a:rPr lang="en-US" smtClean="0"/>
              <a:t>8</a:t>
            </a:fld>
            <a:endParaRPr lang="en-US"/>
          </a:p>
        </p:txBody>
      </p:sp>
      <p:pic>
        <p:nvPicPr>
          <p:cNvPr id="8" name="Video 7">
            <a:hlinkClick r:id="" action="ppaction://media"/>
            <a:extLst>
              <a:ext uri="{FF2B5EF4-FFF2-40B4-BE49-F238E27FC236}">
                <a16:creationId xmlns:a16="http://schemas.microsoft.com/office/drawing/2014/main" id="{B65730D8-A5A0-2A40-CCAD-0A437C43F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809" y="0"/>
            <a:ext cx="11439939" cy="6858000"/>
          </a:xfrm>
          <a:prstGeom prst="rect">
            <a:avLst/>
          </a:prstGeom>
        </p:spPr>
      </p:pic>
    </p:spTree>
    <p:extLst>
      <p:ext uri="{BB962C8B-B14F-4D97-AF65-F5344CB8AC3E}">
        <p14:creationId xmlns:p14="http://schemas.microsoft.com/office/powerpoint/2010/main" val="16806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0F94D-17E7-58FF-05F6-845959FC9913}"/>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9</a:t>
            </a:fld>
            <a:endParaRPr lang="en-US"/>
          </a:p>
        </p:txBody>
      </p:sp>
    </p:spTree>
    <p:extLst>
      <p:ext uri="{BB962C8B-B14F-4D97-AF65-F5344CB8AC3E}">
        <p14:creationId xmlns:p14="http://schemas.microsoft.com/office/powerpoint/2010/main" val="3861439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903</TotalTime>
  <Words>584</Words>
  <Application>Microsoft Office PowerPoint</Application>
  <PresentationFormat>Widescreen</PresentationFormat>
  <Paragraphs>54</Paragraphs>
  <Slides>9</Slides>
  <Notes>3</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vt:i4>
      </vt:variant>
    </vt:vector>
  </HeadingPairs>
  <TitlesOfParts>
    <vt:vector size="24"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7</cp:revision>
  <dcterms:created xsi:type="dcterms:W3CDTF">2024-12-02T17:18:48Z</dcterms:created>
  <dcterms:modified xsi:type="dcterms:W3CDTF">2024-12-09T05:02:52Z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